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5" r:id="rId4"/>
  </p:sldIdLst>
  <p:sldSz cx="12347575" cy="6947535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 userDrawn="1">
          <p15:clr>
            <a:srgbClr val="A4A3A4"/>
          </p15:clr>
        </p15:guide>
        <p15:guide id="2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8"/>
        <p:guide pos="388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5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214139" y="926400"/>
            <a:ext cx="9924583" cy="2604132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8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214139" y="3607124"/>
            <a:ext cx="9924583" cy="1491723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30" spc="200"/>
            </a:lvl1pPr>
            <a:lvl2pPr marL="462915" indent="0" algn="ctr">
              <a:buNone/>
              <a:defRPr sz="2025"/>
            </a:lvl2pPr>
            <a:lvl3pPr marL="926465" indent="0" algn="ctr">
              <a:buNone/>
              <a:defRPr sz="1825"/>
            </a:lvl3pPr>
            <a:lvl4pPr marL="1389380" indent="0" algn="ctr">
              <a:buNone/>
              <a:defRPr sz="1620"/>
            </a:lvl4pPr>
            <a:lvl5pPr marL="1852930" indent="0" algn="ctr">
              <a:buNone/>
              <a:defRPr sz="1620"/>
            </a:lvl5pPr>
            <a:lvl6pPr marL="2315845" indent="0" algn="ctr">
              <a:buNone/>
              <a:defRPr sz="1620"/>
            </a:lvl6pPr>
            <a:lvl7pPr marL="2779395" indent="0" algn="ctr">
              <a:buNone/>
              <a:defRPr sz="1620"/>
            </a:lvl7pPr>
            <a:lvl8pPr marL="3242310" indent="0" algn="ctr">
              <a:buNone/>
              <a:defRPr sz="1620"/>
            </a:lvl8pPr>
            <a:lvl9pPr marL="3705860" indent="0" algn="ctr">
              <a:buNone/>
              <a:defRPr sz="162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16185" y="784157"/>
            <a:ext cx="11113199" cy="555475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14139" y="2516598"/>
            <a:ext cx="9924583" cy="103217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8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214139" y="3607124"/>
            <a:ext cx="9924583" cy="477789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3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6185" y="616384"/>
            <a:ext cx="11109553" cy="71486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16185" y="1509959"/>
            <a:ext cx="11109553" cy="4821657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016273" y="3898904"/>
            <a:ext cx="7868203" cy="776863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6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2016273" y="4675767"/>
            <a:ext cx="7868203" cy="878986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6291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92646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38938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4pPr>
            <a:lvl5pPr marL="185293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5pPr>
            <a:lvl6pPr marL="231584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6pPr>
            <a:lvl7pPr marL="277939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7pPr>
            <a:lvl8pPr marL="324231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8pPr>
            <a:lvl9pPr marL="37058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6185" y="616384"/>
            <a:ext cx="11109553" cy="71486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16185" y="1520901"/>
            <a:ext cx="5243038" cy="4810715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93638" y="1520901"/>
            <a:ext cx="5243038" cy="4810715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6185" y="616384"/>
            <a:ext cx="11109553" cy="71486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16185" y="1447956"/>
            <a:ext cx="5410757" cy="386608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2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62915" indent="0">
              <a:buNone/>
              <a:defRPr sz="2025" b="1"/>
            </a:lvl2pPr>
            <a:lvl3pPr marL="926465" indent="0">
              <a:buNone/>
              <a:defRPr sz="1825" b="1"/>
            </a:lvl3pPr>
            <a:lvl4pPr marL="1389380" indent="0">
              <a:buNone/>
              <a:defRPr sz="1620" b="1"/>
            </a:lvl4pPr>
            <a:lvl5pPr marL="1852930" indent="0">
              <a:buNone/>
              <a:defRPr sz="1620" b="1"/>
            </a:lvl5pPr>
            <a:lvl6pPr marL="2315845" indent="0">
              <a:buNone/>
              <a:defRPr sz="1620" b="1"/>
            </a:lvl6pPr>
            <a:lvl7pPr marL="2779395" indent="0">
              <a:buNone/>
              <a:defRPr sz="1620" b="1"/>
            </a:lvl7pPr>
            <a:lvl8pPr marL="3242310" indent="0">
              <a:buNone/>
              <a:defRPr sz="1620" b="1"/>
            </a:lvl8pPr>
            <a:lvl9pPr marL="3705860" indent="0">
              <a:buNone/>
              <a:defRPr sz="162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6185" y="1878331"/>
            <a:ext cx="5410757" cy="4453285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315538" y="1440387"/>
            <a:ext cx="5410757" cy="386608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2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62915" indent="0">
              <a:buNone/>
              <a:defRPr sz="2025" b="1"/>
            </a:lvl2pPr>
            <a:lvl3pPr marL="926465" indent="0">
              <a:buNone/>
              <a:defRPr sz="1825" b="1"/>
            </a:lvl3pPr>
            <a:lvl4pPr marL="1389380" indent="0">
              <a:buNone/>
              <a:defRPr sz="1620" b="1"/>
            </a:lvl4pPr>
            <a:lvl5pPr marL="1852930" indent="0">
              <a:buNone/>
              <a:defRPr sz="1620" b="1"/>
            </a:lvl5pPr>
            <a:lvl6pPr marL="2315845" indent="0">
              <a:buNone/>
              <a:defRPr sz="1620" b="1"/>
            </a:lvl6pPr>
            <a:lvl7pPr marL="2779395" indent="0">
              <a:buNone/>
              <a:defRPr sz="1620" b="1"/>
            </a:lvl7pPr>
            <a:lvl8pPr marL="3242310" indent="0">
              <a:buNone/>
              <a:defRPr sz="1620" b="1"/>
            </a:lvl8pPr>
            <a:lvl9pPr marL="3705860" indent="0">
              <a:buNone/>
              <a:defRPr sz="162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315538" y="1878331"/>
            <a:ext cx="5410757" cy="4453285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6185" y="616384"/>
            <a:ext cx="11109553" cy="71486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16185" y="1575609"/>
            <a:ext cx="5300035" cy="4668473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2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431655" y="1575609"/>
            <a:ext cx="5294083" cy="4668473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2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365756" y="926400"/>
            <a:ext cx="1057358" cy="5095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3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26100" y="926400"/>
            <a:ext cx="9286522" cy="5095200"/>
          </a:xfrm>
        </p:spPr>
        <p:txBody>
          <a:bodyPr vert="eaVert" lIns="46800" tIns="46800" rIns="46800" bIns="46800"/>
          <a:lstStyle>
            <a:lvl1pPr marL="231775" indent="-231775">
              <a:spcAft>
                <a:spcPts val="1000"/>
              </a:spcAft>
              <a:defRPr spc="300"/>
            </a:lvl1pPr>
            <a:lvl2pPr marL="694690" indent="-231775">
              <a:defRPr spc="300"/>
            </a:lvl2pPr>
            <a:lvl3pPr marL="1158240" indent="-231775">
              <a:defRPr spc="300"/>
            </a:lvl3pPr>
            <a:lvl4pPr marL="1621155" indent="-231775">
              <a:defRPr spc="300"/>
            </a:lvl4pPr>
            <a:lvl5pPr marL="2084705" indent="-231775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16185" y="616384"/>
            <a:ext cx="11109553" cy="71486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16185" y="1509959"/>
            <a:ext cx="11109553" cy="482165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9831" y="6397266"/>
            <a:ext cx="2734547" cy="320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1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68665" y="6397266"/>
            <a:ext cx="4010669" cy="320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1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991191" y="6397266"/>
            <a:ext cx="2734547" cy="320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1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26465" rtl="0" eaLnBrk="1" fontAlgn="auto" latinLnBrk="0" hangingPunct="1">
        <a:lnSpc>
          <a:spcPct val="100000"/>
        </a:lnSpc>
        <a:spcBef>
          <a:spcPct val="0"/>
        </a:spcBef>
        <a:buNone/>
        <a:defRPr sz="3645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31775" indent="-231775" algn="l" defTabSz="92646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2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94690" indent="-231775" algn="l" defTabSz="926465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30680" algn="l"/>
          <a:tab pos="1630680" algn="l"/>
          <a:tab pos="1630680" algn="l"/>
          <a:tab pos="1630680" algn="l"/>
        </a:tabLst>
        <a:defRPr sz="162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58240" indent="-231775" algn="l" defTabSz="926465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2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21155" indent="-231775" algn="l" defTabSz="926465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2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84705" indent="-231775" algn="l" defTabSz="926465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2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47620" indent="-231775" algn="l" defTabSz="926465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25" kern="1200">
          <a:solidFill>
            <a:schemeClr val="tx1"/>
          </a:solidFill>
          <a:latin typeface="+mn-lt"/>
          <a:ea typeface="+mn-ea"/>
          <a:cs typeface="+mn-cs"/>
        </a:defRPr>
      </a:lvl6pPr>
      <a:lvl7pPr marL="3010535" indent="-231775" algn="l" defTabSz="926465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25" kern="1200">
          <a:solidFill>
            <a:schemeClr val="tx1"/>
          </a:solidFill>
          <a:latin typeface="+mn-lt"/>
          <a:ea typeface="+mn-ea"/>
          <a:cs typeface="+mn-cs"/>
        </a:defRPr>
      </a:lvl7pPr>
      <a:lvl8pPr marL="3474085" indent="-231775" algn="l" defTabSz="926465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25" kern="1200">
          <a:solidFill>
            <a:schemeClr val="tx1"/>
          </a:solidFill>
          <a:latin typeface="+mn-lt"/>
          <a:ea typeface="+mn-ea"/>
          <a:cs typeface="+mn-cs"/>
        </a:defRPr>
      </a:lvl8pPr>
      <a:lvl9pPr marL="3937000" indent="-231775" algn="l" defTabSz="926465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1pPr>
      <a:lvl2pPr marL="462915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2pPr>
      <a:lvl3pPr marL="926465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3pPr>
      <a:lvl4pPr marL="1389380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4pPr>
      <a:lvl5pPr marL="1852930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5pPr>
      <a:lvl6pPr marL="2315845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6pPr>
      <a:lvl7pPr marL="2779395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7pPr>
      <a:lvl8pPr marL="3242310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8pPr>
      <a:lvl9pPr marL="3705860" algn="l" defTabSz="926465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3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PT_画板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0"/>
            <a:ext cx="12347575" cy="6944995"/>
          </a:xfrm>
          <a:prstGeom prst="rect">
            <a:avLst/>
          </a:prstGeom>
        </p:spPr>
      </p:pic>
      <p:pic>
        <p:nvPicPr>
          <p:cNvPr id="5" name="图片 4" descr="PPT_画板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"/>
            <a:ext cx="12347575" cy="6944995"/>
          </a:xfrm>
          <a:prstGeom prst="rect">
            <a:avLst/>
          </a:prstGeom>
        </p:spPr>
      </p:pic>
      <p:pic>
        <p:nvPicPr>
          <p:cNvPr id="6" name="图片 5" descr="PPT1_画板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0"/>
            <a:ext cx="12347575" cy="69449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21965" y="2776855"/>
            <a:ext cx="61518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000" b="1">
                <a:solidFill>
                  <a:schemeClr val="bg1"/>
                </a:solidFill>
              </a:rPr>
              <a:t>请输入您的标题</a:t>
            </a:r>
            <a:endParaRPr lang="zh-CN" altLang="en-US" sz="6000" b="1">
              <a:solidFill>
                <a:schemeClr val="bg1"/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PT_画板 1 副本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70"/>
            <a:ext cx="12347575" cy="6944995"/>
          </a:xfrm>
          <a:prstGeom prst="rect">
            <a:avLst/>
          </a:prstGeom>
        </p:spPr>
      </p:pic>
      <p:pic>
        <p:nvPicPr>
          <p:cNvPr id="4" name="图片 3" descr="PPT-1_画板 1 副本 2"/>
          <p:cNvPicPr>
            <a:picLocks noChangeAspect="1"/>
          </p:cNvPicPr>
          <p:nvPr/>
        </p:nvPicPr>
        <p:blipFill>
          <a:blip r:embed="rId2"/>
          <a:srcRect b="66636"/>
          <a:stretch>
            <a:fillRect/>
          </a:stretch>
        </p:blipFill>
        <p:spPr>
          <a:xfrm>
            <a:off x="0" y="1270"/>
            <a:ext cx="12347575" cy="23171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87045" y="294640"/>
            <a:ext cx="29597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400" b="1">
                <a:solidFill>
                  <a:schemeClr val="bg1"/>
                </a:solidFill>
              </a:rPr>
              <a:t>一、请输入您的标题</a:t>
            </a:r>
            <a:endParaRPr lang="zh-CN" altLang="en-US" sz="2400" b="1">
              <a:solidFill>
                <a:schemeClr val="bg1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commondata" val="eyJoZGlkIjoiOWZlYjlhYzMxMzlmNWE4YTdlNWM1OWVkZjdkMmZmMWI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WPS 演示</Application>
  <PresentationFormat>宽屏</PresentationFormat>
  <Paragraphs>4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见信如面</cp:lastModifiedBy>
  <cp:revision>156</cp:revision>
  <dcterms:created xsi:type="dcterms:W3CDTF">2019-06-19T02:08:00Z</dcterms:created>
  <dcterms:modified xsi:type="dcterms:W3CDTF">2024-11-14T02:17:45Z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237546B5458E44708C1E1BA10870B81E_11</vt:lpwstr>
  </property>
</Properties>
</file>